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69" r:id="rId3"/>
    <p:sldId id="270" r:id="rId4"/>
    <p:sldId id="271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50" d="100"/>
          <a:sy n="50" d="100"/>
        </p:scale>
        <p:origin x="-1190" y="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D8C95-BDB0-4C4A-B811-F0BC2746DDEF}" type="datetimeFigureOut">
              <a:rPr lang="en-US" smtClean="0"/>
              <a:pPr/>
              <a:t>3/3/2024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B55E8-AAE0-4C05-86CD-E3420932DF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D8C95-BDB0-4C4A-B811-F0BC2746DDEF}" type="datetimeFigureOut">
              <a:rPr lang="en-US" smtClean="0"/>
              <a:pPr/>
              <a:t>3/3/2024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B55E8-AAE0-4C05-86CD-E3420932DF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D8C95-BDB0-4C4A-B811-F0BC2746DDEF}" type="datetimeFigureOut">
              <a:rPr lang="en-US" smtClean="0"/>
              <a:pPr/>
              <a:t>3/3/2024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B55E8-AAE0-4C05-86CD-E3420932DF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D8C95-BDB0-4C4A-B811-F0BC2746DDEF}" type="datetimeFigureOut">
              <a:rPr lang="en-US" smtClean="0"/>
              <a:pPr/>
              <a:t>3/3/2024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B55E8-AAE0-4C05-86CD-E3420932DF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D8C95-BDB0-4C4A-B811-F0BC2746DDEF}" type="datetimeFigureOut">
              <a:rPr lang="en-US" smtClean="0"/>
              <a:pPr/>
              <a:t>3/3/2024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B55E8-AAE0-4C05-86CD-E3420932DF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D8C95-BDB0-4C4A-B811-F0BC2746DDEF}" type="datetimeFigureOut">
              <a:rPr lang="en-US" smtClean="0"/>
              <a:pPr/>
              <a:t>3/3/2024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B55E8-AAE0-4C05-86CD-E3420932DF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D8C95-BDB0-4C4A-B811-F0BC2746DDEF}" type="datetimeFigureOut">
              <a:rPr lang="en-US" smtClean="0"/>
              <a:pPr/>
              <a:t>3/3/2024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B55E8-AAE0-4C05-86CD-E3420932DF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D8C95-BDB0-4C4A-B811-F0BC2746DDEF}" type="datetimeFigureOut">
              <a:rPr lang="en-US" smtClean="0"/>
              <a:pPr/>
              <a:t>3/3/2024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B55E8-AAE0-4C05-86CD-E3420932DF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D8C95-BDB0-4C4A-B811-F0BC2746DDEF}" type="datetimeFigureOut">
              <a:rPr lang="en-US" smtClean="0"/>
              <a:pPr/>
              <a:t>3/3/2024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B55E8-AAE0-4C05-86CD-E3420932DF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D8C95-BDB0-4C4A-B811-F0BC2746DDEF}" type="datetimeFigureOut">
              <a:rPr lang="en-US" smtClean="0"/>
              <a:pPr/>
              <a:t>3/3/2024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B55E8-AAE0-4C05-86CD-E3420932DF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D8C95-BDB0-4C4A-B811-F0BC2746DDEF}" type="datetimeFigureOut">
              <a:rPr lang="en-US" smtClean="0"/>
              <a:pPr/>
              <a:t>3/3/2024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B55E8-AAE0-4C05-86CD-E3420932DF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2D8C95-BDB0-4C4A-B811-F0BC2746DDEF}" type="datetimeFigureOut">
              <a:rPr lang="en-US" smtClean="0"/>
              <a:pPr/>
              <a:t>3/3/2024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6B55E8-AAE0-4C05-86CD-E3420932DF8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196753"/>
            <a:ext cx="83820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00000"/>
              </a:lnSpc>
            </a:pP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BUSINESS INTELLIGENCE AND ANALYTICS</a:t>
            </a:r>
          </a:p>
          <a:p>
            <a:pPr algn="just">
              <a:lnSpc>
                <a:spcPct val="200000"/>
              </a:lnSpc>
              <a:buFont typeface="Wingdings" pitchFamily="2" charset="2"/>
              <a:buChar char="ü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Business intelligence (BI) creates meaning from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data that your company collected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The goal is to leverage that meaning to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guide future business decisions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lnSpc>
                <a:spcPct val="200000"/>
              </a:lnSpc>
              <a:buFont typeface="Wingdings" pitchFamily="2" charset="2"/>
              <a:buChar char="ü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For example, your company may want to know whether a specific product is selling well, and knowing that the 18- to 25-year-old  demographic loves your product will affect how that product will be marketed in the future. </a:t>
            </a:r>
          </a:p>
          <a:p>
            <a:pPr algn="just">
              <a:lnSpc>
                <a:spcPct val="200000"/>
              </a:lnSpc>
              <a:buFont typeface="Wingdings" pitchFamily="2" charset="2"/>
              <a:buChar char="ü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Similarly, if BI finds that your employees are bored because their skills are being underutilized, HR can use that knowledge to adjust individual advancement plans, increasing employee satisfaction in the process.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196753"/>
            <a:ext cx="8382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00000"/>
              </a:lnSpc>
            </a:pP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Data Wrangling</a:t>
            </a:r>
          </a:p>
          <a:p>
            <a:pPr algn="just">
              <a:lnSpc>
                <a:spcPct val="200000"/>
              </a:lnSpc>
              <a:buFont typeface="Wingdings" pitchFamily="2" charset="2"/>
              <a:buChar char="ü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To create meaning, BI must first convert data into information, then analyze that information to create insights that can then be converted into recommendations for action. </a:t>
            </a:r>
          </a:p>
          <a:p>
            <a:pPr algn="just">
              <a:lnSpc>
                <a:spcPct val="200000"/>
              </a:lnSpc>
              <a:buFont typeface="Wingdings" pitchFamily="2" charset="2"/>
              <a:buChar char="ü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Pieces of data can be as simple as the purchasing history of one customer, and they hold very little meaning on their own. </a:t>
            </a:r>
          </a:p>
          <a:p>
            <a:pPr algn="just">
              <a:lnSpc>
                <a:spcPct val="200000"/>
              </a:lnSpc>
              <a:buFont typeface="Wingdings" pitchFamily="2" charset="2"/>
              <a:buChar char="ü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Data becomes valuable when all of the pieces have been gathered together, because then technical specialists can structure that collection in ways that aid pattern-matching.</a:t>
            </a:r>
          </a:p>
          <a:p>
            <a:pPr algn="just">
              <a:lnSpc>
                <a:spcPct val="200000"/>
              </a:lnSpc>
              <a:buFont typeface="Wingdings" pitchFamily="2" charset="2"/>
              <a:buChar char="ü"/>
            </a:pP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Analysts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can then draw more general conclusions about product performance and suggest ways to improve sales.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196753"/>
            <a:ext cx="8382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00000"/>
              </a:lnSpc>
            </a:pP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Data Wrangling</a:t>
            </a:r>
          </a:p>
          <a:p>
            <a:pPr algn="just">
              <a:lnSpc>
                <a:spcPct val="200000"/>
              </a:lnSpc>
              <a:buFont typeface="Wingdings" pitchFamily="2" charset="2"/>
              <a:buChar char="ü"/>
            </a:pP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Traditionally,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technical specialists had to manually record, prepare, analyze, and interpret the data. </a:t>
            </a:r>
          </a:p>
          <a:p>
            <a:pPr algn="just">
              <a:lnSpc>
                <a:spcPct val="200000"/>
              </a:lnSpc>
              <a:buFont typeface="Wingdings" pitchFamily="2" charset="2"/>
              <a:buChar char="ü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Data preparation, which cleans, labels, and structures your data for consistency and accuracy, is the most important step in BI.</a:t>
            </a:r>
          </a:p>
          <a:p>
            <a:pPr marL="342900" indent="-342900" algn="just">
              <a:lnSpc>
                <a:spcPct val="200000"/>
              </a:lnSpc>
              <a:buFont typeface="Wingdings" pitchFamily="2" charset="2"/>
              <a:buChar char="ü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Without clean data, your analysis will not be accurate, and you should not have confidence in your conclusions. However,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data preparation is work intensive and tedious, and few data scientists enjoy the drudgery.</a:t>
            </a: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196753"/>
            <a:ext cx="8382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00000"/>
              </a:lnSpc>
            </a:pP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Data Wrangling</a:t>
            </a:r>
          </a:p>
          <a:p>
            <a:pPr algn="just">
              <a:lnSpc>
                <a:spcPct val="200000"/>
              </a:lnSpc>
              <a:buFont typeface="Wingdings" pitchFamily="2" charset="2"/>
              <a:buChar char="ü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Multiple companies such as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Paxata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Trifacta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now offer AI-powered data wrangling services that automate portions of the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data preparation process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using algorithms and machine learning to transform raw data inputs into well-labeled data structures that are ready for use. </a:t>
            </a:r>
          </a:p>
          <a:p>
            <a:pPr algn="just">
              <a:lnSpc>
                <a:spcPct val="200000"/>
              </a:lnSpc>
              <a:buFont typeface="Wingdings" pitchFamily="2" charset="2"/>
              <a:buChar char="ü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These companies emphasize ease of use.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Paxata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for example, offers an Excel-like UI, while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Trifacta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offers a proprietary interface that encourages users to visually interact with their data.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</TotalTime>
  <Words>367</Words>
  <Application>Microsoft Office PowerPoint</Application>
  <PresentationFormat>On-screen Show (4:3)</PresentationFormat>
  <Paragraphs>16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Slide 1</vt:lpstr>
      <vt:lpstr>Slide 2</vt:lpstr>
      <vt:lpstr>Slide 3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staff</dc:creator>
  <cp:lastModifiedBy>staff</cp:lastModifiedBy>
  <cp:revision>19</cp:revision>
  <dcterms:created xsi:type="dcterms:W3CDTF">2024-02-28T01:18:33Z</dcterms:created>
  <dcterms:modified xsi:type="dcterms:W3CDTF">2024-03-03T05:42:50Z</dcterms:modified>
</cp:coreProperties>
</file>